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712" r:id="rId4"/>
  </p:sldMasterIdLst>
  <p:notesMasterIdLst>
    <p:notesMasterId r:id="rId17"/>
  </p:notesMasterIdLst>
  <p:handoutMasterIdLst>
    <p:handoutMasterId r:id="rId18"/>
  </p:handoutMasterIdLst>
  <p:sldIdLst>
    <p:sldId id="257" r:id="rId5"/>
    <p:sldId id="282" r:id="rId6"/>
    <p:sldId id="283" r:id="rId7"/>
    <p:sldId id="259" r:id="rId8"/>
    <p:sldId id="279" r:id="rId9"/>
    <p:sldId id="286" r:id="rId10"/>
    <p:sldId id="280" r:id="rId11"/>
    <p:sldId id="281" r:id="rId12"/>
    <p:sldId id="287" r:id="rId13"/>
    <p:sldId id="288" r:id="rId14"/>
    <p:sldId id="277" r:id="rId15"/>
    <p:sldId id="278" r:id="rId16"/>
  </p:sldIdLst>
  <p:sldSz cx="12192000" cy="6858000"/>
  <p:notesSz cx="6858000" cy="9144000"/>
  <p:embeddedFontLs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Wingdings 2" panose="05020102010507070707" pitchFamily="18" charset="2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배달의민족 한나체 Pro" panose="020B0600000101010101" pitchFamily="50" charset="-127"/>
      <p:regular r:id="rId26"/>
    </p:embeddedFont>
  </p:embeddedFontLst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D85BDC-B3FB-D733-A7CA-6DAA49F277D7}" v="1" dt="2019-11-11T08:47:34.305"/>
    <p1510:client id="{3B8FC5F3-2806-03BF-513E-2170983CC443}" v="77" dt="2019-11-11T08:08:25.504"/>
    <p1510:client id="{5B0202AB-2211-5F38-385D-A9DD4E7FB1CA}" v="11" dt="2019-11-11T08:44:27.479"/>
    <p1510:client id="{63525DC3-78A6-4099-994E-46D65FF75DFD}" v="1067" dt="2019-11-11T08:48:06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8/layout/VerticalCurvedList" loCatId="list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 rtl="0">
            <a:defRPr cap="all"/>
          </a:pPr>
          <a:r>
            <a:rPr lang="en-US" altLang="ko-KR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1. PROJECT NAME</a:t>
          </a:r>
          <a:endParaRPr lang="ko-KR" altLang="en-US" noProof="0">
            <a:solidFill>
              <a:schemeClr val="accent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ko-KR" altLang="en-US" sz="1400" noProof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ko-KR" altLang="en-US" noProof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7D34C7-9466-4514-BF51-7396C17436B5}">
      <dgm:prSet/>
      <dgm:spPr/>
      <dgm:t>
        <a:bodyPr rtlCol="0" anchor="ctr"/>
        <a:lstStyle/>
        <a:p>
          <a:pPr rtl="0">
            <a:defRPr cap="all"/>
          </a:pPr>
          <a:r>
            <a:rPr lang="en-US" altLang="ko-KR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3. DATASET</a:t>
          </a:r>
          <a:endParaRPr lang="ko-KR" altLang="en-US" noProof="0">
            <a:solidFill>
              <a:schemeClr val="accent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ko-KR" altLang="en-US" sz="1400" noProof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ko-KR" altLang="en-US" noProof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812AB42-BB72-4CA8-8E51-553D5FA5A4AA}">
      <dgm:prSet/>
      <dgm:spPr/>
      <dgm:t>
        <a:bodyPr rtlCol="0" anchor="ctr"/>
        <a:lstStyle/>
        <a:p>
          <a:pPr rtl="0">
            <a:defRPr cap="all"/>
          </a:pPr>
          <a:r>
            <a:rPr lang="en-US" altLang="ko-KR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5. HOW TO LEARN</a:t>
          </a:r>
          <a:endParaRPr lang="ko-KR" altLang="en-US" noProof="0" dirty="0">
            <a:solidFill>
              <a:schemeClr val="accent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8DE8820-18DD-4EB8-9740-7CF11C68505D}" type="parTrans" cxnId="{D36880AC-8441-4630-8EDE-7278244FCA31}">
      <dgm:prSet/>
      <dgm:spPr/>
      <dgm:t>
        <a:bodyPr/>
        <a:lstStyle/>
        <a:p>
          <a:pPr latinLnBrk="1"/>
          <a:endParaRPr lang="ko-KR" altLang="en-US"/>
        </a:p>
      </dgm:t>
    </dgm:pt>
    <dgm:pt modelId="{1E1D1FB0-2E0E-4541-ABAB-74F96695299D}" type="sibTrans" cxnId="{D36880AC-8441-4630-8EDE-7278244FCA31}">
      <dgm:prSet/>
      <dgm:spPr/>
      <dgm:t>
        <a:bodyPr/>
        <a:lstStyle/>
        <a:p>
          <a:pPr latinLnBrk="1"/>
          <a:endParaRPr lang="ko-KR" altLang="en-US"/>
        </a:p>
      </dgm:t>
    </dgm:pt>
    <dgm:pt modelId="{825A071C-4406-49DD-BF09-58E20C62B799}">
      <dgm:prSet/>
      <dgm:spPr/>
      <dgm:t>
        <a:bodyPr rtlCol="0" anchor="ctr"/>
        <a:lstStyle/>
        <a:p>
          <a:pPr rtl="0">
            <a:defRPr cap="all"/>
          </a:pPr>
          <a:r>
            <a:rPr lang="en-US" altLang="ko-KR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4. IDEAL RESULT</a:t>
          </a:r>
          <a:endParaRPr lang="ko-KR" altLang="en-US" noProof="0">
            <a:solidFill>
              <a:schemeClr val="accent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18AA109-8AA6-431C-8158-ADA732DA5C7B}" type="parTrans" cxnId="{4E253585-16DD-4B29-9BC9-936B9DB8FEB1}">
      <dgm:prSet/>
      <dgm:spPr/>
      <dgm:t>
        <a:bodyPr/>
        <a:lstStyle/>
        <a:p>
          <a:pPr latinLnBrk="1"/>
          <a:endParaRPr lang="ko-KR" altLang="en-US"/>
        </a:p>
      </dgm:t>
    </dgm:pt>
    <dgm:pt modelId="{E78F196E-DBC7-4DD3-95AE-5EE7C803646F}" type="sibTrans" cxnId="{4E253585-16DD-4B29-9BC9-936B9DB8FEB1}">
      <dgm:prSet/>
      <dgm:spPr/>
      <dgm:t>
        <a:bodyPr/>
        <a:lstStyle/>
        <a:p>
          <a:pPr latinLnBrk="1"/>
          <a:endParaRPr lang="ko-KR" altLang="en-US"/>
        </a:p>
      </dgm:t>
    </dgm:pt>
    <dgm:pt modelId="{C18124B9-00A0-4110-84E0-387B8780AB78}">
      <dgm:prSet/>
      <dgm:spPr/>
      <dgm:t>
        <a:bodyPr rtlCol="0" anchor="ctr"/>
        <a:lstStyle/>
        <a:p>
          <a:pPr rtl="0">
            <a:defRPr cap="all"/>
          </a:pPr>
          <a:r>
            <a:rPr lang="en-US" altLang="ko-KR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2. IDEA MOTIVE</a:t>
          </a:r>
          <a:endParaRPr lang="ko-KR" altLang="en-US" noProof="0" dirty="0">
            <a:solidFill>
              <a:schemeClr val="accent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330823E-30B3-4226-AF25-78079103EAB9}" type="parTrans" cxnId="{1FD5C396-93EF-484B-8EBE-0DF3D53F3E06}">
      <dgm:prSet/>
      <dgm:spPr/>
      <dgm:t>
        <a:bodyPr/>
        <a:lstStyle/>
        <a:p>
          <a:pPr latinLnBrk="1"/>
          <a:endParaRPr lang="ko-KR" altLang="en-US"/>
        </a:p>
      </dgm:t>
    </dgm:pt>
    <dgm:pt modelId="{383075CA-8A02-4CAA-B7C1-7544B9B76E0D}" type="sibTrans" cxnId="{1FD5C396-93EF-484B-8EBE-0DF3D53F3E06}">
      <dgm:prSet/>
      <dgm:spPr/>
      <dgm:t>
        <a:bodyPr/>
        <a:lstStyle/>
        <a:p>
          <a:pPr latinLnBrk="1"/>
          <a:endParaRPr lang="ko-KR" altLang="en-US"/>
        </a:p>
      </dgm:t>
    </dgm:pt>
    <dgm:pt modelId="{CB39237A-4CD1-4482-9AA4-7ACE1E238EF7}">
      <dgm:prSet/>
      <dgm:spPr/>
      <dgm:t>
        <a:bodyPr rtlCol="0" anchor="ctr"/>
        <a:lstStyle/>
        <a:p>
          <a:pPr rtl="0">
            <a:defRPr cap="all"/>
          </a:pPr>
          <a:r>
            <a:rPr lang="en-US" altLang="ko-KR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6. Q &amp; A</a:t>
          </a:r>
          <a:endParaRPr lang="ko-KR" altLang="en-US" noProof="0" dirty="0">
            <a:solidFill>
              <a:schemeClr val="accent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D2CEB98-FEEC-4BAD-9AF2-3A28B1D2E4E8}" type="parTrans" cxnId="{D92B3200-FBB3-4EBB-BA03-36F268A26E3C}">
      <dgm:prSet/>
      <dgm:spPr/>
      <dgm:t>
        <a:bodyPr/>
        <a:lstStyle/>
        <a:p>
          <a:pPr latinLnBrk="1"/>
          <a:endParaRPr lang="ko-KR" altLang="en-US"/>
        </a:p>
      </dgm:t>
    </dgm:pt>
    <dgm:pt modelId="{618AAAF7-E4FD-443B-A9A4-D6640925583D}" type="sibTrans" cxnId="{D92B3200-FBB3-4EBB-BA03-36F268A26E3C}">
      <dgm:prSet/>
      <dgm:spPr/>
      <dgm:t>
        <a:bodyPr/>
        <a:lstStyle/>
        <a:p>
          <a:pPr latinLnBrk="1"/>
          <a:endParaRPr lang="ko-KR" altLang="en-US"/>
        </a:p>
      </dgm:t>
    </dgm:pt>
    <dgm:pt modelId="{804947E5-9ACC-416F-B12C-5E8D1E342FFC}" type="pres">
      <dgm:prSet presAssocID="{7B62DEA7-9DCD-4B2E-9DC5-BE121C266AFD}" presName="Name0" presStyleCnt="0">
        <dgm:presLayoutVars>
          <dgm:chMax val="7"/>
          <dgm:chPref val="7"/>
          <dgm:dir/>
        </dgm:presLayoutVars>
      </dgm:prSet>
      <dgm:spPr/>
    </dgm:pt>
    <dgm:pt modelId="{587B5E1D-0E75-4F44-854F-4E2FC93D13B0}" type="pres">
      <dgm:prSet presAssocID="{7B62DEA7-9DCD-4B2E-9DC5-BE121C266AFD}" presName="Name1" presStyleCnt="0"/>
      <dgm:spPr/>
    </dgm:pt>
    <dgm:pt modelId="{D7EB821A-9A40-4975-B97C-FB06FBDEF0F0}" type="pres">
      <dgm:prSet presAssocID="{7B62DEA7-9DCD-4B2E-9DC5-BE121C266AFD}" presName="cycle" presStyleCnt="0"/>
      <dgm:spPr/>
    </dgm:pt>
    <dgm:pt modelId="{06FA2FF6-4E84-405E-A36A-F25BE5045074}" type="pres">
      <dgm:prSet presAssocID="{7B62DEA7-9DCD-4B2E-9DC5-BE121C266AFD}" presName="srcNode" presStyleLbl="node1" presStyleIdx="0" presStyleCnt="6"/>
      <dgm:spPr/>
    </dgm:pt>
    <dgm:pt modelId="{88C3B4D0-57A0-407B-87F2-AD9BD85D4DE7}" type="pres">
      <dgm:prSet presAssocID="{7B62DEA7-9DCD-4B2E-9DC5-BE121C266AFD}" presName="conn" presStyleLbl="parChTrans1D2" presStyleIdx="0" presStyleCnt="1"/>
      <dgm:spPr/>
    </dgm:pt>
    <dgm:pt modelId="{0C2817A7-AEAB-4CA5-83F7-47B02788855A}" type="pres">
      <dgm:prSet presAssocID="{7B62DEA7-9DCD-4B2E-9DC5-BE121C266AFD}" presName="extraNode" presStyleLbl="node1" presStyleIdx="0" presStyleCnt="6"/>
      <dgm:spPr/>
    </dgm:pt>
    <dgm:pt modelId="{2585EA8F-E3AC-4656-B2D3-4676B23D9E59}" type="pres">
      <dgm:prSet presAssocID="{7B62DEA7-9DCD-4B2E-9DC5-BE121C266AFD}" presName="dstNode" presStyleLbl="node1" presStyleIdx="0" presStyleCnt="6"/>
      <dgm:spPr/>
    </dgm:pt>
    <dgm:pt modelId="{F887C803-1A6D-4297-B616-77D883BCD07E}" type="pres">
      <dgm:prSet presAssocID="{41CDB9B8-E81E-41E7-AE89-8F6EDFC88D92}" presName="text_1" presStyleLbl="node1" presStyleIdx="0" presStyleCnt="6">
        <dgm:presLayoutVars>
          <dgm:bulletEnabled val="1"/>
        </dgm:presLayoutVars>
      </dgm:prSet>
      <dgm:spPr/>
    </dgm:pt>
    <dgm:pt modelId="{1E85D2C4-431B-4DD8-82F1-F3A35093AF7B}" type="pres">
      <dgm:prSet presAssocID="{41CDB9B8-E81E-41E7-AE89-8F6EDFC88D92}" presName="accent_1" presStyleCnt="0"/>
      <dgm:spPr/>
    </dgm:pt>
    <dgm:pt modelId="{055C0670-49B2-4EC8-A0F4-59006CD04165}" type="pres">
      <dgm:prSet presAssocID="{41CDB9B8-E81E-41E7-AE89-8F6EDFC88D92}" presName="accentRepeatNode" presStyleLbl="solidFgAcc1" presStyleIdx="0" presStyleCnt="6"/>
      <dgm:spPr/>
    </dgm:pt>
    <dgm:pt modelId="{842D4071-EED1-4EA9-922A-86DB009D440B}" type="pres">
      <dgm:prSet presAssocID="{C18124B9-00A0-4110-84E0-387B8780AB78}" presName="text_2" presStyleLbl="node1" presStyleIdx="1" presStyleCnt="6">
        <dgm:presLayoutVars>
          <dgm:bulletEnabled val="1"/>
        </dgm:presLayoutVars>
      </dgm:prSet>
      <dgm:spPr/>
    </dgm:pt>
    <dgm:pt modelId="{80AB1FB5-D4FE-4F26-BBB8-D6F5ED3EA898}" type="pres">
      <dgm:prSet presAssocID="{C18124B9-00A0-4110-84E0-387B8780AB78}" presName="accent_2" presStyleCnt="0"/>
      <dgm:spPr/>
    </dgm:pt>
    <dgm:pt modelId="{32BF71AD-E46D-47D8-B680-E458E04973DA}" type="pres">
      <dgm:prSet presAssocID="{C18124B9-00A0-4110-84E0-387B8780AB78}" presName="accentRepeatNode" presStyleLbl="solidFgAcc1" presStyleIdx="1" presStyleCnt="6"/>
      <dgm:spPr/>
    </dgm:pt>
    <dgm:pt modelId="{F06F80F2-C3A8-467B-B6E9-C1B6B856A06F}" type="pres">
      <dgm:prSet presAssocID="{4D7D34C7-9466-4514-BF51-7396C17436B5}" presName="text_3" presStyleLbl="node1" presStyleIdx="2" presStyleCnt="6">
        <dgm:presLayoutVars>
          <dgm:bulletEnabled val="1"/>
        </dgm:presLayoutVars>
      </dgm:prSet>
      <dgm:spPr/>
    </dgm:pt>
    <dgm:pt modelId="{313ECD5D-420E-483C-9602-9D1749862510}" type="pres">
      <dgm:prSet presAssocID="{4D7D34C7-9466-4514-BF51-7396C17436B5}" presName="accent_3" presStyleCnt="0"/>
      <dgm:spPr/>
    </dgm:pt>
    <dgm:pt modelId="{ED8AE726-C8D1-42AB-AA94-1DA2AADBD5EA}" type="pres">
      <dgm:prSet presAssocID="{4D7D34C7-9466-4514-BF51-7396C17436B5}" presName="accentRepeatNode" presStyleLbl="solidFgAcc1" presStyleIdx="2" presStyleCnt="6"/>
      <dgm:spPr/>
    </dgm:pt>
    <dgm:pt modelId="{C51D94E7-7320-454F-934D-48C6DD62F0CA}" type="pres">
      <dgm:prSet presAssocID="{825A071C-4406-49DD-BF09-58E20C62B799}" presName="text_4" presStyleLbl="node1" presStyleIdx="3" presStyleCnt="6">
        <dgm:presLayoutVars>
          <dgm:bulletEnabled val="1"/>
        </dgm:presLayoutVars>
      </dgm:prSet>
      <dgm:spPr/>
    </dgm:pt>
    <dgm:pt modelId="{EF8E21E4-18AE-4E66-AC1C-F16CDB30734C}" type="pres">
      <dgm:prSet presAssocID="{825A071C-4406-49DD-BF09-58E20C62B799}" presName="accent_4" presStyleCnt="0"/>
      <dgm:spPr/>
    </dgm:pt>
    <dgm:pt modelId="{4F37930B-6001-4655-883E-FCAF49854865}" type="pres">
      <dgm:prSet presAssocID="{825A071C-4406-49DD-BF09-58E20C62B799}" presName="accentRepeatNode" presStyleLbl="solidFgAcc1" presStyleIdx="3" presStyleCnt="6"/>
      <dgm:spPr/>
    </dgm:pt>
    <dgm:pt modelId="{266270B6-B8B8-432A-9EDA-799E22562DF1}" type="pres">
      <dgm:prSet presAssocID="{8812AB42-BB72-4CA8-8E51-553D5FA5A4AA}" presName="text_5" presStyleLbl="node1" presStyleIdx="4" presStyleCnt="6">
        <dgm:presLayoutVars>
          <dgm:bulletEnabled val="1"/>
        </dgm:presLayoutVars>
      </dgm:prSet>
      <dgm:spPr/>
    </dgm:pt>
    <dgm:pt modelId="{3585AE5B-DEAF-472D-A867-E398FB705F50}" type="pres">
      <dgm:prSet presAssocID="{8812AB42-BB72-4CA8-8E51-553D5FA5A4AA}" presName="accent_5" presStyleCnt="0"/>
      <dgm:spPr/>
    </dgm:pt>
    <dgm:pt modelId="{48E8073C-7288-4746-A4A6-5E12A8128BC0}" type="pres">
      <dgm:prSet presAssocID="{8812AB42-BB72-4CA8-8E51-553D5FA5A4AA}" presName="accentRepeatNode" presStyleLbl="solidFgAcc1" presStyleIdx="4" presStyleCnt="6"/>
      <dgm:spPr/>
    </dgm:pt>
    <dgm:pt modelId="{7592BA61-2E9A-424A-8417-FF6DCA72AA36}" type="pres">
      <dgm:prSet presAssocID="{CB39237A-4CD1-4482-9AA4-7ACE1E238EF7}" presName="text_6" presStyleLbl="node1" presStyleIdx="5" presStyleCnt="6">
        <dgm:presLayoutVars>
          <dgm:bulletEnabled val="1"/>
        </dgm:presLayoutVars>
      </dgm:prSet>
      <dgm:spPr/>
    </dgm:pt>
    <dgm:pt modelId="{D0BE8FCE-BE44-444C-A66E-FC683E86D1AD}" type="pres">
      <dgm:prSet presAssocID="{CB39237A-4CD1-4482-9AA4-7ACE1E238EF7}" presName="accent_6" presStyleCnt="0"/>
      <dgm:spPr/>
    </dgm:pt>
    <dgm:pt modelId="{205E8443-7C7C-4156-814A-CCCCDEF15598}" type="pres">
      <dgm:prSet presAssocID="{CB39237A-4CD1-4482-9AA4-7ACE1E238EF7}" presName="accentRepeatNode" presStyleLbl="solidFgAcc1" presStyleIdx="5" presStyleCnt="6"/>
      <dgm:spPr/>
    </dgm:pt>
  </dgm:ptLst>
  <dgm:cxnLst>
    <dgm:cxn modelId="{D92B3200-FBB3-4EBB-BA03-36F268A26E3C}" srcId="{7B62DEA7-9DCD-4B2E-9DC5-BE121C266AFD}" destId="{CB39237A-4CD1-4482-9AA4-7ACE1E238EF7}" srcOrd="5" destOrd="0" parTransId="{9D2CEB98-FEEC-4BAD-9AF2-3A28B1D2E4E8}" sibTransId="{618AAAF7-E4FD-443B-A9A4-D6640925583D}"/>
    <dgm:cxn modelId="{7EEBEB1B-497E-4365-84F9-FBB75D7759E5}" srcId="{7B62DEA7-9DCD-4B2E-9DC5-BE121C266AFD}" destId="{4D7D34C7-9466-4514-BF51-7396C17436B5}" srcOrd="2" destOrd="0" parTransId="{37DD6CE0-C2AA-4EB6-9E7D-14AED2127C40}" sibTransId="{483498F9-A0C2-4668-85AB-D8E6E254F73B}"/>
    <dgm:cxn modelId="{7CF14734-92F4-4254-B7AE-56381B1967C0}" type="presOf" srcId="{7B62DEA7-9DCD-4B2E-9DC5-BE121C266AFD}" destId="{804947E5-9ACC-416F-B12C-5E8D1E342FFC}" srcOrd="0" destOrd="0" presId="urn:microsoft.com/office/officeart/2008/layout/VerticalCurvedList"/>
    <dgm:cxn modelId="{61598B42-5F61-49AA-9CC1-B6A61FFEB2A8}" type="presOf" srcId="{41CDB9B8-E81E-41E7-AE89-8F6EDFC88D92}" destId="{F887C803-1A6D-4297-B616-77D883BCD07E}" srcOrd="0" destOrd="0" presId="urn:microsoft.com/office/officeart/2008/layout/VerticalCurved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5AE17A50-AB65-4CB1-8E0B-ED50BA17DAE0}" type="presOf" srcId="{8812AB42-BB72-4CA8-8E51-553D5FA5A4AA}" destId="{266270B6-B8B8-432A-9EDA-799E22562DF1}" srcOrd="0" destOrd="0" presId="urn:microsoft.com/office/officeart/2008/layout/VerticalCurvedList"/>
    <dgm:cxn modelId="{942A727D-F277-498A-A8BE-99DD80AD6B1E}" type="presOf" srcId="{C18124B9-00A0-4110-84E0-387B8780AB78}" destId="{842D4071-EED1-4EA9-922A-86DB009D440B}" srcOrd="0" destOrd="0" presId="urn:microsoft.com/office/officeart/2008/layout/VerticalCurvedList"/>
    <dgm:cxn modelId="{4E253585-16DD-4B29-9BC9-936B9DB8FEB1}" srcId="{7B62DEA7-9DCD-4B2E-9DC5-BE121C266AFD}" destId="{825A071C-4406-49DD-BF09-58E20C62B799}" srcOrd="3" destOrd="0" parTransId="{118AA109-8AA6-431C-8158-ADA732DA5C7B}" sibTransId="{E78F196E-DBC7-4DD3-95AE-5EE7C803646F}"/>
    <dgm:cxn modelId="{1FD5C396-93EF-484B-8EBE-0DF3D53F3E06}" srcId="{7B62DEA7-9DCD-4B2E-9DC5-BE121C266AFD}" destId="{C18124B9-00A0-4110-84E0-387B8780AB78}" srcOrd="1" destOrd="0" parTransId="{7330823E-30B3-4226-AF25-78079103EAB9}" sibTransId="{383075CA-8A02-4CAA-B7C1-7544B9B76E0D}"/>
    <dgm:cxn modelId="{D36880AC-8441-4630-8EDE-7278244FCA31}" srcId="{7B62DEA7-9DCD-4B2E-9DC5-BE121C266AFD}" destId="{8812AB42-BB72-4CA8-8E51-553D5FA5A4AA}" srcOrd="4" destOrd="0" parTransId="{F8DE8820-18DD-4EB8-9740-7CF11C68505D}" sibTransId="{1E1D1FB0-2E0E-4541-ABAB-74F96695299D}"/>
    <dgm:cxn modelId="{20F5D3BD-79AD-4D00-8FB3-3D464871C161}" type="presOf" srcId="{CB39237A-4CD1-4482-9AA4-7ACE1E238EF7}" destId="{7592BA61-2E9A-424A-8417-FF6DCA72AA36}" srcOrd="0" destOrd="0" presId="urn:microsoft.com/office/officeart/2008/layout/VerticalCurvedList"/>
    <dgm:cxn modelId="{B33AA2CA-3BD7-473A-9DE1-88D5C8863E87}" type="presOf" srcId="{4D7D34C7-9466-4514-BF51-7396C17436B5}" destId="{F06F80F2-C3A8-467B-B6E9-C1B6B856A06F}" srcOrd="0" destOrd="0" presId="urn:microsoft.com/office/officeart/2008/layout/VerticalCurvedList"/>
    <dgm:cxn modelId="{77E3A2CA-FDAB-4198-BD1F-AF71A4266E01}" type="presOf" srcId="{BA791450-8D1E-4A6F-B71D-2984D9E245C4}" destId="{88C3B4D0-57A0-407B-87F2-AD9BD85D4DE7}" srcOrd="0" destOrd="0" presId="urn:microsoft.com/office/officeart/2008/layout/VerticalCurvedList"/>
    <dgm:cxn modelId="{52F7DACE-2CEE-4205-BC7B-EF6A3FC1393E}" type="presOf" srcId="{825A071C-4406-49DD-BF09-58E20C62B799}" destId="{C51D94E7-7320-454F-934D-48C6DD62F0CA}" srcOrd="0" destOrd="0" presId="urn:microsoft.com/office/officeart/2008/layout/VerticalCurvedList"/>
    <dgm:cxn modelId="{817E59CB-596C-453B-AE46-2F6713C39F08}" type="presParOf" srcId="{804947E5-9ACC-416F-B12C-5E8D1E342FFC}" destId="{587B5E1D-0E75-4F44-854F-4E2FC93D13B0}" srcOrd="0" destOrd="0" presId="urn:microsoft.com/office/officeart/2008/layout/VerticalCurvedList"/>
    <dgm:cxn modelId="{BB334608-C6A6-4D7A-95EC-0E8D4E9E3C3C}" type="presParOf" srcId="{587B5E1D-0E75-4F44-854F-4E2FC93D13B0}" destId="{D7EB821A-9A40-4975-B97C-FB06FBDEF0F0}" srcOrd="0" destOrd="0" presId="urn:microsoft.com/office/officeart/2008/layout/VerticalCurvedList"/>
    <dgm:cxn modelId="{10C283FD-5D6C-4C5B-B309-333030CB4C48}" type="presParOf" srcId="{D7EB821A-9A40-4975-B97C-FB06FBDEF0F0}" destId="{06FA2FF6-4E84-405E-A36A-F25BE5045074}" srcOrd="0" destOrd="0" presId="urn:microsoft.com/office/officeart/2008/layout/VerticalCurvedList"/>
    <dgm:cxn modelId="{9DEC52B7-AB0E-4E73-8D44-CD572A592FB2}" type="presParOf" srcId="{D7EB821A-9A40-4975-B97C-FB06FBDEF0F0}" destId="{88C3B4D0-57A0-407B-87F2-AD9BD85D4DE7}" srcOrd="1" destOrd="0" presId="urn:microsoft.com/office/officeart/2008/layout/VerticalCurvedList"/>
    <dgm:cxn modelId="{9AD49427-F91C-4926-B61A-DA2DB74C4F81}" type="presParOf" srcId="{D7EB821A-9A40-4975-B97C-FB06FBDEF0F0}" destId="{0C2817A7-AEAB-4CA5-83F7-47B02788855A}" srcOrd="2" destOrd="0" presId="urn:microsoft.com/office/officeart/2008/layout/VerticalCurvedList"/>
    <dgm:cxn modelId="{04CF49C1-329E-48B4-8AA6-E340552B441D}" type="presParOf" srcId="{D7EB821A-9A40-4975-B97C-FB06FBDEF0F0}" destId="{2585EA8F-E3AC-4656-B2D3-4676B23D9E59}" srcOrd="3" destOrd="0" presId="urn:microsoft.com/office/officeart/2008/layout/VerticalCurvedList"/>
    <dgm:cxn modelId="{ECE40D30-DC42-4EE5-AE37-154CF5CC0AAD}" type="presParOf" srcId="{587B5E1D-0E75-4F44-854F-4E2FC93D13B0}" destId="{F887C803-1A6D-4297-B616-77D883BCD07E}" srcOrd="1" destOrd="0" presId="urn:microsoft.com/office/officeart/2008/layout/VerticalCurvedList"/>
    <dgm:cxn modelId="{5399B471-6C67-496A-8526-D34DD5FAFA85}" type="presParOf" srcId="{587B5E1D-0E75-4F44-854F-4E2FC93D13B0}" destId="{1E85D2C4-431B-4DD8-82F1-F3A35093AF7B}" srcOrd="2" destOrd="0" presId="urn:microsoft.com/office/officeart/2008/layout/VerticalCurvedList"/>
    <dgm:cxn modelId="{1A631FAA-2ADD-4745-B3EA-B4497A1946FE}" type="presParOf" srcId="{1E85D2C4-431B-4DD8-82F1-F3A35093AF7B}" destId="{055C0670-49B2-4EC8-A0F4-59006CD04165}" srcOrd="0" destOrd="0" presId="urn:microsoft.com/office/officeart/2008/layout/VerticalCurvedList"/>
    <dgm:cxn modelId="{1E45918B-1FBB-42AC-936A-C57379142AFF}" type="presParOf" srcId="{587B5E1D-0E75-4F44-854F-4E2FC93D13B0}" destId="{842D4071-EED1-4EA9-922A-86DB009D440B}" srcOrd="3" destOrd="0" presId="urn:microsoft.com/office/officeart/2008/layout/VerticalCurvedList"/>
    <dgm:cxn modelId="{FA22CE9F-172B-4BD8-B6CF-5D87F8E43BF8}" type="presParOf" srcId="{587B5E1D-0E75-4F44-854F-4E2FC93D13B0}" destId="{80AB1FB5-D4FE-4F26-BBB8-D6F5ED3EA898}" srcOrd="4" destOrd="0" presId="urn:microsoft.com/office/officeart/2008/layout/VerticalCurvedList"/>
    <dgm:cxn modelId="{DCC83D37-1AC8-476E-80FA-AB9AB36107F9}" type="presParOf" srcId="{80AB1FB5-D4FE-4F26-BBB8-D6F5ED3EA898}" destId="{32BF71AD-E46D-47D8-B680-E458E04973DA}" srcOrd="0" destOrd="0" presId="urn:microsoft.com/office/officeart/2008/layout/VerticalCurvedList"/>
    <dgm:cxn modelId="{B0D245E8-7418-4553-8C5A-E572E6857677}" type="presParOf" srcId="{587B5E1D-0E75-4F44-854F-4E2FC93D13B0}" destId="{F06F80F2-C3A8-467B-B6E9-C1B6B856A06F}" srcOrd="5" destOrd="0" presId="urn:microsoft.com/office/officeart/2008/layout/VerticalCurvedList"/>
    <dgm:cxn modelId="{7FBF9918-CF56-4785-A314-6328B26BCA54}" type="presParOf" srcId="{587B5E1D-0E75-4F44-854F-4E2FC93D13B0}" destId="{313ECD5D-420E-483C-9602-9D1749862510}" srcOrd="6" destOrd="0" presId="urn:microsoft.com/office/officeart/2008/layout/VerticalCurvedList"/>
    <dgm:cxn modelId="{A672D90E-F1F4-47E1-B786-0412D962232A}" type="presParOf" srcId="{313ECD5D-420E-483C-9602-9D1749862510}" destId="{ED8AE726-C8D1-42AB-AA94-1DA2AADBD5EA}" srcOrd="0" destOrd="0" presId="urn:microsoft.com/office/officeart/2008/layout/VerticalCurvedList"/>
    <dgm:cxn modelId="{20A7BBB5-F4C1-4305-963B-8654A4D6FCAC}" type="presParOf" srcId="{587B5E1D-0E75-4F44-854F-4E2FC93D13B0}" destId="{C51D94E7-7320-454F-934D-48C6DD62F0CA}" srcOrd="7" destOrd="0" presId="urn:microsoft.com/office/officeart/2008/layout/VerticalCurvedList"/>
    <dgm:cxn modelId="{4D0A4DBB-7D90-4075-BD00-811EB2A5369A}" type="presParOf" srcId="{587B5E1D-0E75-4F44-854F-4E2FC93D13B0}" destId="{EF8E21E4-18AE-4E66-AC1C-F16CDB30734C}" srcOrd="8" destOrd="0" presId="urn:microsoft.com/office/officeart/2008/layout/VerticalCurvedList"/>
    <dgm:cxn modelId="{348A1936-2B1B-4621-B4FC-00C2A96AA509}" type="presParOf" srcId="{EF8E21E4-18AE-4E66-AC1C-F16CDB30734C}" destId="{4F37930B-6001-4655-883E-FCAF49854865}" srcOrd="0" destOrd="0" presId="urn:microsoft.com/office/officeart/2008/layout/VerticalCurvedList"/>
    <dgm:cxn modelId="{B7CB4CAA-0442-40AD-9D54-F5D3DB4200FF}" type="presParOf" srcId="{587B5E1D-0E75-4F44-854F-4E2FC93D13B0}" destId="{266270B6-B8B8-432A-9EDA-799E22562DF1}" srcOrd="9" destOrd="0" presId="urn:microsoft.com/office/officeart/2008/layout/VerticalCurvedList"/>
    <dgm:cxn modelId="{F1F61E77-D0E9-482E-9430-A4F7B9FD9334}" type="presParOf" srcId="{587B5E1D-0E75-4F44-854F-4E2FC93D13B0}" destId="{3585AE5B-DEAF-472D-A867-E398FB705F50}" srcOrd="10" destOrd="0" presId="urn:microsoft.com/office/officeart/2008/layout/VerticalCurvedList"/>
    <dgm:cxn modelId="{4A2FB092-1A02-45C0-BD4B-546C0CAD2F93}" type="presParOf" srcId="{3585AE5B-DEAF-472D-A867-E398FB705F50}" destId="{48E8073C-7288-4746-A4A6-5E12A8128BC0}" srcOrd="0" destOrd="0" presId="urn:microsoft.com/office/officeart/2008/layout/VerticalCurvedList"/>
    <dgm:cxn modelId="{2D4E32AD-EF32-4CDD-AB26-F8C880451CD9}" type="presParOf" srcId="{587B5E1D-0E75-4F44-854F-4E2FC93D13B0}" destId="{7592BA61-2E9A-424A-8417-FF6DCA72AA36}" srcOrd="11" destOrd="0" presId="urn:microsoft.com/office/officeart/2008/layout/VerticalCurvedList"/>
    <dgm:cxn modelId="{2DED6264-D38A-48CD-8A90-C4A285B5A810}" type="presParOf" srcId="{587B5E1D-0E75-4F44-854F-4E2FC93D13B0}" destId="{D0BE8FCE-BE44-444C-A66E-FC683E86D1AD}" srcOrd="12" destOrd="0" presId="urn:microsoft.com/office/officeart/2008/layout/VerticalCurvedList"/>
    <dgm:cxn modelId="{CC789DB9-A819-4547-8DC5-B6834296A165}" type="presParOf" srcId="{D0BE8FCE-BE44-444C-A66E-FC683E86D1AD}" destId="{205E8443-7C7C-4156-814A-CCCCDEF1559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3B4D0-57A0-407B-87F2-AD9BD85D4DE7}">
      <dsp:nvSpPr>
        <dsp:cNvPr id="0" name=""/>
        <dsp:cNvSpPr/>
      </dsp:nvSpPr>
      <dsp:spPr>
        <a:xfrm>
          <a:off x="-4105805" y="-630138"/>
          <a:ext cx="4892476" cy="4892476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C803-1A6D-4297-B616-77D883BCD07E}">
      <dsp:nvSpPr>
        <dsp:cNvPr id="0" name=""/>
        <dsp:cNvSpPr/>
      </dsp:nvSpPr>
      <dsp:spPr>
        <a:xfrm>
          <a:off x="294149" y="191271"/>
          <a:ext cx="4881417" cy="382398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528" tIns="38100" rIns="38100" bIns="3810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500" kern="1200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1. PROJECT NAME</a:t>
          </a:r>
          <a:endParaRPr lang="ko-KR" altLang="en-US" sz="1500" kern="1200" noProof="0">
            <a:solidFill>
              <a:schemeClr val="accent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94149" y="191271"/>
        <a:ext cx="4881417" cy="382398"/>
      </dsp:txXfrm>
    </dsp:sp>
    <dsp:sp modelId="{055C0670-49B2-4EC8-A0F4-59006CD04165}">
      <dsp:nvSpPr>
        <dsp:cNvPr id="0" name=""/>
        <dsp:cNvSpPr/>
      </dsp:nvSpPr>
      <dsp:spPr>
        <a:xfrm>
          <a:off x="55150" y="143471"/>
          <a:ext cx="477997" cy="4779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2D4071-EED1-4EA9-922A-86DB009D440B}">
      <dsp:nvSpPr>
        <dsp:cNvPr id="0" name=""/>
        <dsp:cNvSpPr/>
      </dsp:nvSpPr>
      <dsp:spPr>
        <a:xfrm>
          <a:off x="608698" y="764796"/>
          <a:ext cx="4566869" cy="382398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528" tIns="38100" rIns="38100" bIns="3810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500" kern="1200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2. IDEA MOTIVE</a:t>
          </a:r>
          <a:endParaRPr lang="ko-KR" altLang="en-US" sz="1500" kern="1200" noProof="0" dirty="0">
            <a:solidFill>
              <a:schemeClr val="accent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08698" y="764796"/>
        <a:ext cx="4566869" cy="382398"/>
      </dsp:txXfrm>
    </dsp:sp>
    <dsp:sp modelId="{32BF71AD-E46D-47D8-B680-E458E04973DA}">
      <dsp:nvSpPr>
        <dsp:cNvPr id="0" name=""/>
        <dsp:cNvSpPr/>
      </dsp:nvSpPr>
      <dsp:spPr>
        <a:xfrm>
          <a:off x="369699" y="716996"/>
          <a:ext cx="477997" cy="4779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F80F2-C3A8-467B-B6E9-C1B6B856A06F}">
      <dsp:nvSpPr>
        <dsp:cNvPr id="0" name=""/>
        <dsp:cNvSpPr/>
      </dsp:nvSpPr>
      <dsp:spPr>
        <a:xfrm>
          <a:off x="752533" y="1338320"/>
          <a:ext cx="4423033" cy="382398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528" tIns="38100" rIns="38100" bIns="3810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500" kern="1200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3. DATASET</a:t>
          </a:r>
          <a:endParaRPr lang="ko-KR" altLang="en-US" sz="1500" kern="1200" noProof="0">
            <a:solidFill>
              <a:schemeClr val="accent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52533" y="1338320"/>
        <a:ext cx="4423033" cy="382398"/>
      </dsp:txXfrm>
    </dsp:sp>
    <dsp:sp modelId="{ED8AE726-C8D1-42AB-AA94-1DA2AADBD5EA}">
      <dsp:nvSpPr>
        <dsp:cNvPr id="0" name=""/>
        <dsp:cNvSpPr/>
      </dsp:nvSpPr>
      <dsp:spPr>
        <a:xfrm>
          <a:off x="513534" y="1290520"/>
          <a:ext cx="477997" cy="4779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1D94E7-7320-454F-934D-48C6DD62F0CA}">
      <dsp:nvSpPr>
        <dsp:cNvPr id="0" name=""/>
        <dsp:cNvSpPr/>
      </dsp:nvSpPr>
      <dsp:spPr>
        <a:xfrm>
          <a:off x="752533" y="1911481"/>
          <a:ext cx="4423033" cy="382398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528" tIns="38100" rIns="38100" bIns="3810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500" kern="1200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4. IDEAL RESULT</a:t>
          </a:r>
          <a:endParaRPr lang="ko-KR" altLang="en-US" sz="1500" kern="1200" noProof="0">
            <a:solidFill>
              <a:schemeClr val="accent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52533" y="1911481"/>
        <a:ext cx="4423033" cy="382398"/>
      </dsp:txXfrm>
    </dsp:sp>
    <dsp:sp modelId="{4F37930B-6001-4655-883E-FCAF49854865}">
      <dsp:nvSpPr>
        <dsp:cNvPr id="0" name=""/>
        <dsp:cNvSpPr/>
      </dsp:nvSpPr>
      <dsp:spPr>
        <a:xfrm>
          <a:off x="513534" y="1863681"/>
          <a:ext cx="477997" cy="4779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70B6-B8B8-432A-9EDA-799E22562DF1}">
      <dsp:nvSpPr>
        <dsp:cNvPr id="0" name=""/>
        <dsp:cNvSpPr/>
      </dsp:nvSpPr>
      <dsp:spPr>
        <a:xfrm>
          <a:off x="608698" y="2485005"/>
          <a:ext cx="4566869" cy="382398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528" tIns="38100" rIns="38100" bIns="3810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500" kern="1200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5. HOW TO LEARN</a:t>
          </a:r>
          <a:endParaRPr lang="ko-KR" altLang="en-US" sz="1500" kern="1200" noProof="0" dirty="0">
            <a:solidFill>
              <a:schemeClr val="accent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08698" y="2485005"/>
        <a:ext cx="4566869" cy="382398"/>
      </dsp:txXfrm>
    </dsp:sp>
    <dsp:sp modelId="{48E8073C-7288-4746-A4A6-5E12A8128BC0}">
      <dsp:nvSpPr>
        <dsp:cNvPr id="0" name=""/>
        <dsp:cNvSpPr/>
      </dsp:nvSpPr>
      <dsp:spPr>
        <a:xfrm>
          <a:off x="369699" y="2437206"/>
          <a:ext cx="477997" cy="4779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92BA61-2E9A-424A-8417-FF6DCA72AA36}">
      <dsp:nvSpPr>
        <dsp:cNvPr id="0" name=""/>
        <dsp:cNvSpPr/>
      </dsp:nvSpPr>
      <dsp:spPr>
        <a:xfrm>
          <a:off x="294149" y="3058530"/>
          <a:ext cx="4881417" cy="382398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528" tIns="38100" rIns="38100" bIns="3810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500" kern="1200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6. Q &amp; A</a:t>
          </a:r>
          <a:endParaRPr lang="ko-KR" altLang="en-US" sz="1500" kern="1200" noProof="0" dirty="0">
            <a:solidFill>
              <a:schemeClr val="accent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94149" y="3058530"/>
        <a:ext cx="4881417" cy="382398"/>
      </dsp:txXfrm>
    </dsp:sp>
    <dsp:sp modelId="{205E8443-7C7C-4156-814A-CCCCDEF15598}">
      <dsp:nvSpPr>
        <dsp:cNvPr id="0" name=""/>
        <dsp:cNvSpPr/>
      </dsp:nvSpPr>
      <dsp:spPr>
        <a:xfrm>
          <a:off x="55150" y="3010730"/>
          <a:ext cx="477997" cy="4779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5611B-2A5D-4A6C-B32B-B0169786079A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2019-11-12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0AA77-87CB-4894-8D47-DDE416DE50D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0519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CE3E8F0-1F8A-410B-B431-8EBF6440B317}" type="datetime1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4742E2D-76CF-4F6E-900D-B8E97DA78C66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7405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730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742E2D-76CF-4F6E-900D-B8E97DA78C66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366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52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915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125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742E2D-76CF-4F6E-900D-B8E97DA78C66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465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73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742E2D-76CF-4F6E-900D-B8E97DA78C66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577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742E2D-76CF-4F6E-900D-B8E97DA78C66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517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742E2D-76CF-4F6E-900D-B8E97DA78C66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488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742E2D-76CF-4F6E-900D-B8E97DA78C66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557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742E2D-76CF-4F6E-900D-B8E97DA78C66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60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64A502-BC05-4A5A-B75C-D0A5F6073B19}" type="datetime1">
              <a:rPr lang="ko-KR" altLang="en-US" noProof="0" smtClean="0"/>
              <a:t>2019-11-12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5" name="그림 개체 틀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A723FC-76D3-4274-A443-F784767007B6}" type="datetime1">
              <a:rPr lang="ko-KR" altLang="en-US" noProof="0" smtClean="0"/>
              <a:t>2019-11-12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(F)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9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6E5522-4FDD-45D1-AD6E-17587DAAAE46}" type="datetime1">
              <a:rPr lang="ko-KR" altLang="en-US" noProof="0" smtClean="0"/>
              <a:t>2019-11-12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(F)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제목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FCD09-D6E6-4392-BF22-C2F19BD1BC9E}" type="datetime1">
              <a:rPr lang="ko-KR" altLang="en-US" noProof="0" smtClean="0"/>
              <a:t>2019-11-12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E15E65-589F-4AD0-B133-984724542C7D}" type="datetime1">
              <a:rPr lang="ko-KR" altLang="en-US" noProof="0" smtClean="0"/>
              <a:t>2019-11-12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(F)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E979DF-5FB6-40B9-8F47-C59C5F529E42}" type="datetime1">
              <a:rPr lang="ko-KR" altLang="en-US" noProof="0" smtClean="0"/>
              <a:t>2019-11-12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AA7299-F69D-478E-95EE-2E88C5979280}" type="datetime1">
              <a:rPr lang="ko-KR" altLang="en-US" noProof="0" smtClean="0"/>
              <a:t>2019-11-12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663CB4-8DED-4BEE-897F-87F954CE7F79}" type="datetime1">
              <a:rPr lang="ko-KR" altLang="en-US" noProof="0" smtClean="0"/>
              <a:t>2019-11-12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C5122-98D5-40B4-A28D-DA7855E530EC}" type="datetime1">
              <a:rPr lang="ko-KR" altLang="en-US" noProof="0" smtClean="0"/>
              <a:t>2019-11-12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CDD51A-8838-4C10-8BF8-5A994C6BC583}" type="datetime1">
              <a:rPr lang="ko-KR" altLang="en-US" noProof="0" smtClean="0"/>
              <a:t>2019-11-12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CAF246-3890-4988-9671-37FDDD40C1C2}" type="datetime1">
              <a:rPr lang="ko-KR" altLang="en-US" noProof="0" smtClean="0"/>
              <a:t>2019-11-12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E09122-265D-42E3-A4B4-CC66092B09F2}" type="datetime1">
              <a:rPr lang="ko-KR" altLang="en-US" noProof="0" smtClean="0"/>
              <a:t>2019-11-12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E21937-D660-4E57-939F-667076E94609}" type="datetime1">
              <a:rPr lang="ko-KR" altLang="en-US" noProof="0" smtClean="0"/>
              <a:t>2019-11-12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그림 개체 틀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89077D50-3931-498F-BD2A-4C230448F4E9}" type="datetime1">
              <a:rPr lang="ko-KR" altLang="en-US" noProof="0" smtClean="0"/>
              <a:t>2019-11-12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C361F95-FD4B-4FF9-8F7F-B4DABF925C32}" type="datetime1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탁자에 모여 공동 작업하는 팀원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56" y="414458"/>
            <a:ext cx="11531088" cy="60290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305" y="4286505"/>
            <a:ext cx="10572000" cy="694862"/>
          </a:xfrm>
        </p:spPr>
        <p:txBody>
          <a:bodyPr rtlCol="0">
            <a:noAutofit/>
          </a:bodyPr>
          <a:lstStyle/>
          <a:p>
            <a:pPr rtl="0">
              <a:lnSpc>
                <a:spcPct val="90000"/>
              </a:lnSpc>
            </a:pPr>
            <a:r>
              <a:rPr lang="ko-KR" altLang="en-US" sz="7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오픈 소스 </a:t>
            </a:r>
            <a:br>
              <a:rPr lang="en-US" altLang="ko-KR" sz="7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ko-KR" altLang="en-US" sz="7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제안서</a:t>
            </a:r>
            <a:br>
              <a:rPr lang="en-US" altLang="ko-KR" sz="7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br>
              <a:rPr lang="en-US" altLang="ko-KR" sz="7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endParaRPr lang="ko-KR" altLang="en-US" sz="7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09"/>
            <a:ext cx="10572000" cy="983153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 TEAM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rtl="0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201715007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안 지호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 201714151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박 민기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/ 201714154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오 병현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rtl="0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201714155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윤 태성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 201511212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 도경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3FBEC1-BB42-4D89-8690-6FA4DA9EC84E}"/>
              </a:ext>
            </a:extLst>
          </p:cNvPr>
          <p:cNvSpPr txBox="1"/>
          <p:nvPr/>
        </p:nvSpPr>
        <p:spPr>
          <a:xfrm>
            <a:off x="541785" y="3193452"/>
            <a:ext cx="598272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H.Q.I</a:t>
            </a:r>
          </a:p>
          <a:p>
            <a:pPr algn="ctr"/>
            <a:r>
              <a:rPr lang="en-US" altLang="ko-KR" sz="5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(High Quality Image)</a:t>
            </a:r>
            <a:endParaRPr lang="ko-KR" altLang="en-US" sz="5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2370391"/>
            <a:ext cx="3269463" cy="4034815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ko-KR" altLang="en-US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모델</a:t>
            </a:r>
            <a:b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b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ko-KR" altLang="en-US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활용 방안</a:t>
            </a:r>
            <a:b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endParaRPr lang="ko-KR" altLang="en-US" sz="4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A1A9509-50A7-448E-849A-FB0073E91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43" y="1960601"/>
            <a:ext cx="10554574" cy="5661574"/>
          </a:xfrm>
        </p:spPr>
        <p:txBody>
          <a:bodyPr>
            <a:normAutofit/>
          </a:bodyPr>
          <a:lstStyle/>
          <a:p>
            <a:r>
              <a:rPr lang="ko-KR" altLang="en-US" sz="4000" b="1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저화질</a:t>
            </a:r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-&gt; </a:t>
            </a:r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고화질 이미지</a:t>
            </a:r>
            <a:endParaRPr lang="en-US" altLang="ko-KR" sz="40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40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40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낮은 프레임의 영상 화질 개선</a:t>
            </a:r>
            <a:endParaRPr lang="en-US" altLang="ko-KR" sz="40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40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40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>
              <a:buNone/>
            </a:pPr>
            <a:endParaRPr lang="en-US" altLang="ko-KR" sz="40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>
              <a:buNone/>
            </a:pPr>
            <a:endParaRPr lang="en-US" altLang="ko-KR" sz="40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104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도심 속 건물">
            <a:extLst>
              <a:ext uri="{FF2B5EF4-FFF2-40B4-BE49-F238E27FC236}">
                <a16:creationId xmlns:a16="http://schemas.microsoft.com/office/drawing/2014/main" id="{E6409136-4F48-5248-8F4D-72F32D4315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40438" y="2649537"/>
            <a:ext cx="6151562" cy="1558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altLang="ko-KR" sz="9600">
                <a:latin typeface="맑은 고딕" panose="020B0503020000020004" pitchFamily="50" charset="-127"/>
                <a:ea typeface="맑은 고딕" panose="020B0503020000020004" pitchFamily="50" charset="-127"/>
              </a:rPr>
              <a:t>Q &amp; A</a:t>
            </a:r>
            <a:endParaRPr lang="ko-KR" altLang="en-US" sz="9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558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(F)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그림 4" descr="탁자에 모여 공동 작업하는 팀원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(F)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en-US" altLang="ko-KR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219505-9D7D-47EE-B8DA-D2301EBFA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10 TEAM</a:t>
            </a:r>
          </a:p>
        </p:txBody>
      </p:sp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도심 속 건물">
            <a:extLst>
              <a:ext uri="{FF2B5EF4-FFF2-40B4-BE49-F238E27FC236}">
                <a16:creationId xmlns:a16="http://schemas.microsoft.com/office/drawing/2014/main" id="{E6409136-4F48-5248-8F4D-72F32D4315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40438" y="447675"/>
            <a:ext cx="6151562" cy="1558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Content 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aphicFrame>
        <p:nvGraphicFramePr>
          <p:cNvPr id="11" name="내용 개체 틀 2" descr="아이콘 SmartArt">
            <a:extLst>
              <a:ext uri="{FF2B5EF4-FFF2-40B4-BE49-F238E27FC236}">
                <a16:creationId xmlns:a16="http://schemas.microsoft.com/office/drawing/2014/main" id="{E3ED3676-AF55-5243-80AF-E4C3CB787F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0095228"/>
              </p:ext>
            </p:extLst>
          </p:nvPr>
        </p:nvGraphicFramePr>
        <p:xfrm>
          <a:off x="6519333" y="2413000"/>
          <a:ext cx="5223934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52235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PROJECT</a:t>
            </a:r>
            <a:b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NAME</a:t>
            </a:r>
            <a:b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endParaRPr lang="ko-KR" altLang="en-US" sz="4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3904F1-CB5B-41A7-B13D-990ED36C3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13403" y="855878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H.Q.I</a:t>
            </a:r>
          </a:p>
          <a:p>
            <a:pPr marL="0" indent="0" algn="ctr">
              <a:buNone/>
            </a:pPr>
            <a:r>
              <a:rPr lang="en-US" altLang="ko-KR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(High Quality Image)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025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en-US" altLang="ko-KR" sz="4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IDEA</a:t>
            </a:r>
            <a:br>
              <a:rPr lang="en-US" altLang="ko-KR" sz="4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en-US" altLang="ko-KR" sz="4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MOTIVE </a:t>
            </a:r>
            <a:br>
              <a:rPr lang="en-US" altLang="ko-KR" sz="4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endParaRPr lang="ko-KR" altLang="en-US" sz="440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3904F1-CB5B-41A7-B13D-990ED36C3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765" y="3139040"/>
            <a:ext cx="10554574" cy="3636511"/>
          </a:xfrm>
        </p:spPr>
        <p:txBody>
          <a:bodyPr>
            <a:normAutofit/>
          </a:bodyPr>
          <a:lstStyle/>
          <a:p>
            <a: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IDEA : 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이미지 화질 개선 </a:t>
            </a:r>
            <a: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 </a:t>
            </a:r>
            <a:r>
              <a:rPr lang="ko-KR" altLang="en-US" sz="25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저화질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-&gt; 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고화질</a:t>
            </a:r>
            <a: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sz="2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MOTIVE : 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과거 휴대폰으로 찍은 </a:t>
            </a:r>
            <a:r>
              <a:rPr lang="ko-KR" altLang="en-US" sz="25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저화질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사진들을 </a:t>
            </a:r>
            <a:endParaRPr lang="en-US" altLang="ko-KR" sz="2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57200" lvl="1" indent="0">
              <a:buNone/>
            </a:pPr>
            <a: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	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고화질로 개선하고 싶다는 생각에서 착안</a:t>
            </a:r>
            <a:endParaRPr lang="en-US" altLang="ko-KR" sz="2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sz="2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972828-FBDD-4373-A040-394A55680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394" y="235670"/>
            <a:ext cx="4060658" cy="29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0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DATASET </a:t>
            </a:r>
            <a:b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endParaRPr lang="ko-KR" altLang="en-US" sz="4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3904F1-CB5B-41A7-B13D-990ED36C3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908" y="3088632"/>
            <a:ext cx="10554574" cy="3636511"/>
          </a:xfrm>
        </p:spPr>
        <p:txBody>
          <a:bodyPr>
            <a:normAutofit/>
          </a:bodyPr>
          <a:lstStyle/>
          <a:p>
            <a:r>
              <a:rPr lang="en-US" altLang="ko-KR" sz="2600"/>
              <a:t>Low Quality Image ( ex&gt; 44 x 44 (pixel))</a:t>
            </a:r>
            <a:endParaRPr lang="ko-KR" altLang="en-US" sz="2600"/>
          </a:p>
        </p:txBody>
      </p:sp>
      <p:pic>
        <p:nvPicPr>
          <p:cNvPr id="6" name="그림 5" descr="바둑판식, 검은색, 타일, 앉아있는이(가) 표시된 사진&#10;&#10;자동 생성된 설명">
            <a:extLst>
              <a:ext uri="{FF2B5EF4-FFF2-40B4-BE49-F238E27FC236}">
                <a16:creationId xmlns:a16="http://schemas.microsoft.com/office/drawing/2014/main" id="{6B86F1A2-C528-4C8B-8BC3-2A430DB44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477" y="511214"/>
            <a:ext cx="2564899" cy="36044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54D9B7-0398-4C61-961E-0BC046EBC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60" y="248143"/>
            <a:ext cx="657225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4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DATASET </a:t>
            </a:r>
            <a:b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endParaRPr lang="ko-KR" altLang="en-US" sz="4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61908B-A252-4C0F-AC7F-701FA2DAD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10" y="166687"/>
            <a:ext cx="65913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93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How</a:t>
            </a:r>
            <a:b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To</a:t>
            </a:r>
            <a:b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Learn</a:t>
            </a:r>
            <a:b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endParaRPr lang="ko-KR" altLang="en-US" sz="4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3904F1-CB5B-41A7-B13D-990ED36C3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493" y="753406"/>
            <a:ext cx="10554574" cy="566157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CNN</a:t>
            </a:r>
          </a:p>
          <a:p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Input Data :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원본 이미지를 저화질로 변환한 이미지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  <a:p>
            <a:pPr marL="0" indent="0">
              <a:buNone/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Target Data :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원본 이미지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Catch Error : MSE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275749-D2E4-4059-B963-EF455F9E2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86" y="1883068"/>
            <a:ext cx="6952424" cy="1701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6869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IDEAL</a:t>
            </a:r>
            <a:b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Result </a:t>
            </a:r>
            <a:b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3904F1-CB5B-41A7-B13D-990ED36C3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787" y="2853883"/>
            <a:ext cx="11116500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Target Data               Output Data</a:t>
            </a:r>
            <a:endParaRPr lang="ko-KR" altLang="en-US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그림 4" descr="사람, 여자, 사진, 앉아있는이(가) 표시된 사진&#10;&#10;자동 생성된 설명">
            <a:extLst>
              <a:ext uri="{FF2B5EF4-FFF2-40B4-BE49-F238E27FC236}">
                <a16:creationId xmlns:a16="http://schemas.microsoft.com/office/drawing/2014/main" id="{E4385BB7-112A-4CFC-BD93-047CEC615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87" y="782282"/>
            <a:ext cx="2620045" cy="3586664"/>
          </a:xfrm>
          <a:prstGeom prst="rect">
            <a:avLst/>
          </a:prstGeom>
        </p:spPr>
      </p:pic>
      <p:pic>
        <p:nvPicPr>
          <p:cNvPr id="8" name="그림 7" descr="사람, 여자, 사진, 앉아있는이(가) 표시된 사진&#10;&#10;자동 생성된 설명">
            <a:extLst>
              <a:ext uri="{FF2B5EF4-FFF2-40B4-BE49-F238E27FC236}">
                <a16:creationId xmlns:a16="http://schemas.microsoft.com/office/drawing/2014/main" id="{7625DEAE-14F1-44D3-BF7D-075679E91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595" y="782282"/>
            <a:ext cx="2620045" cy="35866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145B05-7DC9-46ED-8638-8D954E147CA0}"/>
              </a:ext>
            </a:extLst>
          </p:cNvPr>
          <p:cNvSpPr txBox="1"/>
          <p:nvPr/>
        </p:nvSpPr>
        <p:spPr>
          <a:xfrm>
            <a:off x="3403194" y="2484551"/>
            <a:ext cx="1005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=</a:t>
            </a:r>
            <a:endParaRPr lang="ko-KR" altLang="en-US" sz="3000" dirty="0"/>
          </a:p>
        </p:txBody>
      </p:sp>
      <p:pic>
        <p:nvPicPr>
          <p:cNvPr id="2050" name="Picture 2" descr="equal에 대한 이미지 검색결과">
            <a:extLst>
              <a:ext uri="{FF2B5EF4-FFF2-40B4-BE49-F238E27FC236}">
                <a16:creationId xmlns:a16="http://schemas.microsoft.com/office/drawing/2014/main" id="{6BEC118C-9036-4EC9-A771-B954E28AC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22" y="2300596"/>
            <a:ext cx="1475432" cy="110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962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2370391"/>
            <a:ext cx="3269463" cy="4034815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ko-KR" altLang="en-US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</a:t>
            </a:r>
            <a:b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ko-KR" altLang="en-US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목적</a:t>
            </a:r>
            <a: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b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endParaRPr lang="ko-KR" altLang="en-US" sz="4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07078-534D-4E7E-A85E-A3F2473EAA70}"/>
              </a:ext>
            </a:extLst>
          </p:cNvPr>
          <p:cNvSpPr txBox="1"/>
          <p:nvPr/>
        </p:nvSpPr>
        <p:spPr>
          <a:xfrm>
            <a:off x="1028187" y="3669106"/>
            <a:ext cx="458651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3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화질 개선 정확도 향상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F226AF-4E82-4C9F-B621-29CE783A25BA}"/>
              </a:ext>
            </a:extLst>
          </p:cNvPr>
          <p:cNvSpPr txBox="1"/>
          <p:nvPr/>
        </p:nvSpPr>
        <p:spPr>
          <a:xfrm>
            <a:off x="1028187" y="2125294"/>
            <a:ext cx="549862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CNN</a:t>
            </a:r>
            <a:r>
              <a:rPr lang="ko-KR" altLang="en-US" sz="3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모델 이해 및 학습적용</a:t>
            </a:r>
          </a:p>
        </p:txBody>
      </p:sp>
    </p:spTree>
    <p:extLst>
      <p:ext uri="{BB962C8B-B14F-4D97-AF65-F5344CB8AC3E}">
        <p14:creationId xmlns:p14="http://schemas.microsoft.com/office/powerpoint/2010/main" val="1357833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인용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BA0EFD6E4696C45B965BBAC127A2AA8" ma:contentTypeVersion="2" ma:contentTypeDescription="새 문서를 만듭니다." ma:contentTypeScope="" ma:versionID="d920e6064250081cdf2832701c0f4130">
  <xsd:schema xmlns:xsd="http://www.w3.org/2001/XMLSchema" xmlns:xs="http://www.w3.org/2001/XMLSchema" xmlns:p="http://schemas.microsoft.com/office/2006/metadata/properties" xmlns:ns3="1b52a042-4ff5-49f4-b21c-96f89c387a58" targetNamespace="http://schemas.microsoft.com/office/2006/metadata/properties" ma:root="true" ma:fieldsID="0d91cc5f38d49dc2fd218dcff12c74b4" ns3:_="">
    <xsd:import namespace="1b52a042-4ff5-49f4-b21c-96f89c387a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2a042-4ff5-49f4-b21c-96f89c387a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99C8BFB-0053-4199-978C-215A40FBD8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52a042-4ff5-49f4-b21c-96f89c387a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D8CA2E-8B16-4096-95E2-945585B3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FDB075-32D3-45D6-B446-788704F8FD25}">
  <ds:schemaRefs>
    <ds:schemaRef ds:uri="1b52a042-4ff5-49f4-b21c-96f89c387a58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대행사 인용 디자인</Template>
  <TotalTime>0</TotalTime>
  <Words>205</Words>
  <Application>Microsoft Office PowerPoint</Application>
  <PresentationFormat>와이드스크린</PresentationFormat>
  <Paragraphs>64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배달의민족 한나체 Pro</vt:lpstr>
      <vt:lpstr>Century Gothic</vt:lpstr>
      <vt:lpstr>Wingdings 2</vt:lpstr>
      <vt:lpstr>맑은 고딕</vt:lpstr>
      <vt:lpstr>인용</vt:lpstr>
      <vt:lpstr>오픈 소스  프로젝트 제안서  </vt:lpstr>
      <vt:lpstr>Content </vt:lpstr>
      <vt:lpstr>PROJECT NAME </vt:lpstr>
      <vt:lpstr>IDEA MOTIVE  </vt:lpstr>
      <vt:lpstr>DATASET  </vt:lpstr>
      <vt:lpstr>DATASET  </vt:lpstr>
      <vt:lpstr>How To Learn </vt:lpstr>
      <vt:lpstr>IDEAL Result  </vt:lpstr>
      <vt:lpstr>프로젝트 목적  </vt:lpstr>
      <vt:lpstr>모델  활용 방안 </vt:lpstr>
      <vt:lpstr>Q &amp; 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오픈 소스  프로젝트 제안서</dc:title>
  <dc:creator/>
  <cp:revision>2</cp:revision>
  <dcterms:created xsi:type="dcterms:W3CDTF">2019-11-11T06:24:44Z</dcterms:created>
  <dcterms:modified xsi:type="dcterms:W3CDTF">2019-11-12T14:15:12Z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0x0101004BA0EFD6E4696C45B965BBAC127A2AA8</vt:lpwstr>
  </property>
</Properties>
</file>